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68"/>
    <a:srgbClr val="7F7F7F"/>
    <a:srgbClr val="FF0066"/>
    <a:srgbClr val="FF6600"/>
    <a:srgbClr val="008E47"/>
    <a:srgbClr val="339966"/>
    <a:srgbClr val="9AF0C3"/>
    <a:srgbClr val="F3F0C5"/>
    <a:srgbClr val="CCFF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0159" autoAdjust="0"/>
  </p:normalViewPr>
  <p:slideViewPr>
    <p:cSldViewPr>
      <p:cViewPr varScale="1">
        <p:scale>
          <a:sx n="77" d="100"/>
          <a:sy n="77" d="100"/>
        </p:scale>
        <p:origin x="-25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30" y="-78"/>
      </p:cViewPr>
      <p:guideLst>
        <p:guide orient="horz" pos="3108"/>
        <p:guide pos="2122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8810</TotalTime>
  <Words>3585</Words>
  <Application>Microsoft Office PowerPoint</Application>
  <PresentationFormat>画面に合わせる (4:3)</PresentationFormat>
  <Paragraphs>389</Paragraphs>
  <Slides>23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PowerPoint プレゼンテーション</vt:lpstr>
      <vt:lpstr>PowerPoint プレゼンテーション</vt:lpstr>
      <vt:lpstr>米山奨学事業とは･･･</vt:lpstr>
      <vt:lpstr>日本のロータリアンの夢</vt:lpstr>
      <vt:lpstr>国内最大級の事業規模</vt:lpstr>
      <vt:lpstr>当地区の米山奨学生</vt:lpstr>
      <vt:lpstr>PowerPoint プレゼンテーション</vt:lpstr>
      <vt:lpstr>指定校推薦</vt:lpstr>
      <vt:lpstr>選ぶ基準は？</vt:lpstr>
      <vt:lpstr>PowerPoint プレゼンテーション</vt:lpstr>
      <vt:lpstr>元奨学生（学友）の活躍</vt:lpstr>
      <vt:lpstr>どんどん増える学友会</vt:lpstr>
      <vt:lpstr>学友会の活動【海外】</vt:lpstr>
      <vt:lpstr>学友会の活動【国内】</vt:lpstr>
      <vt:lpstr>当地区の学友・学友会</vt:lpstr>
      <vt:lpstr>PowerPoint プレゼンテーション</vt:lpstr>
      <vt:lpstr>ご寄付は奨学事業に</vt:lpstr>
      <vt:lpstr>3年連続で黒字決算</vt:lpstr>
      <vt:lpstr>当地区の寄付実績(１)</vt:lpstr>
      <vt:lpstr>当地区の寄付実績（２）</vt:lpstr>
      <vt:lpstr>寄付の税制優遇</vt:lpstr>
      <vt:lpstr>ご寄付のお願い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USER009</dc:creator>
  <cp:lastModifiedBy>USER009</cp:lastModifiedBy>
  <cp:revision>433</cp:revision>
  <cp:lastPrinted>2016-09-01T07:20:01Z</cp:lastPrinted>
  <dcterms:created xsi:type="dcterms:W3CDTF">2014-08-26T07:39:16Z</dcterms:created>
  <dcterms:modified xsi:type="dcterms:W3CDTF">2016-09-12T08:08:50Z</dcterms:modified>
</cp:coreProperties>
</file>